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आंगनवाड़ी योजना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भारत की समेकित बाल विकास सेवा (ICDS) योजना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परिचय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शुरुआत: 2 अक्टूबर 1975</a:t>
            </a:r>
          </a:p>
          <a:p>
            <a:r>
              <a:t>सरकार की प्रमुख सामाजिक कल्याण योजना</a:t>
            </a:r>
          </a:p>
          <a:p>
            <a:r>
              <a:t>समेकित बाल विकास सेवा (ICDS) कार्यक्रम के तहत</a:t>
            </a:r>
          </a:p>
          <a:p>
            <a:r>
              <a:t>बच्चों और महिलाओं के लिए सामुदायिक देखभाल केंद्र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उद्देश्य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कुपोषण कम करना</a:t>
            </a:r>
          </a:p>
          <a:p>
            <a:r>
              <a:t>6 वर्ष तक के बच्चों की देखभाल</a:t>
            </a:r>
          </a:p>
          <a:p>
            <a:r>
              <a:t>गर्भवती और स्तनपान कराने वाली महिलाओं की सहायता</a:t>
            </a:r>
          </a:p>
          <a:p>
            <a:r>
              <a:t>पूर्व-प्राथमिक शिक्षा देना</a:t>
            </a:r>
          </a:p>
          <a:p>
            <a:r>
              <a:t>टीकाकरण और स्वास्थ्य सेवाएं प्रदान करना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मुख्य सेवाएं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371600"/>
          <a:ext cx="73152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12192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सेवा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विवरण</a:t>
                      </a:r>
                    </a:p>
                  </a:txBody>
                  <a:tcPr/>
                </a:tc>
              </a:tr>
              <a:tr h="12192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पूरक पोषण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बच्चों और माताओं को पौष्टिक आहार</a:t>
                      </a:r>
                    </a:p>
                  </a:txBody>
                  <a:tcPr/>
                </a:tc>
              </a:tr>
              <a:tr h="12192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टीकाकरण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रोगों से बचाव के लिए</a:t>
                      </a:r>
                    </a:p>
                  </a:txBody>
                  <a:tcPr/>
                </a:tc>
              </a:tr>
              <a:tr h="12192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स्वास्थ्य जांच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नियमित मेडिकल चेक-अप</a:t>
                      </a:r>
                    </a:p>
                  </a:txBody>
                  <a:tcPr/>
                </a:tc>
              </a:tr>
              <a:tr h="12192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पोषण शिक्षा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स्वास्थ्य के प्रति जागरूकता</a:t>
                      </a:r>
                    </a:p>
                  </a:txBody>
                  <a:tcPr/>
                </a:tc>
              </a:tr>
              <a:tr h="12192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पूर्व-शिक्षा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3–6 साल के बच्चों की प्रारंभिक शिक्षा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आंगनवाड़ी कार्यकर्ता की भूमिका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बच्चों की देखभाल और पढ़ाई</a:t>
            </a:r>
          </a:p>
          <a:p>
            <a:r>
              <a:t>टीकाकरण और दवाएं दिलाना</a:t>
            </a:r>
          </a:p>
          <a:p>
            <a:r>
              <a:t>महिलाओं को स्वास्थ्य जानकारी देना</a:t>
            </a:r>
          </a:p>
          <a:p>
            <a:r>
              <a:t>पोषण सामग्री का वितरण करना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वर्तमान स्थिति (2023 तक)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13.9 लाख+ आंगनवाड़ी केंद्र</a:t>
            </a:r>
          </a:p>
          <a:p>
            <a:r>
              <a:t>POSHAN Tracker ऐप से निगरानी</a:t>
            </a:r>
          </a:p>
          <a:p>
            <a:r>
              <a:t>पोषण अभियान (2018) के तहत कुपोषण हटाने का प्रयास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चुनौतियाँ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अधूरी आधारभूत सुविधाएं</a:t>
            </a:r>
          </a:p>
          <a:p>
            <a:r>
              <a:t>कार्यकर्ताओं को कम वेतन</a:t>
            </a:r>
          </a:p>
          <a:p>
            <a:r>
              <a:t>पोषण सामग्री की गुणवत्ता की समस्या</a:t>
            </a:r>
          </a:p>
          <a:p>
            <a:r>
              <a:t>तकनीकी प्रशिक्षण की कमी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योजना ने लाखों बच्चों और महिलाओं को लाभ पहुँचाया</a:t>
            </a:r>
          </a:p>
          <a:p>
            <a:r>
              <a:t>आंगनवाड़ी कार्यकर्ता समाज में अहम भूमिका निभाते हैं</a:t>
            </a:r>
          </a:p>
          <a:p>
            <a:r>
              <a:t>योजना को और मजबूत बनाना ज़रूरी है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